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7D115C3-C3C7-4021-BD60-1958871C5FC0}" type="datetimeFigureOut">
              <a:rPr lang="nl-NL" smtClean="0"/>
              <a:t>9-6-2015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30572C2-760E-4055-9C25-1B546C12219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5_0ZhKRUr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5.1 brandt het altijd?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H5. In vuur en vlam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85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een oxide? </a:t>
            </a:r>
          </a:p>
          <a:p>
            <a:r>
              <a:rPr lang="nl-NL" dirty="0" smtClean="0"/>
              <a:t>Een verbindingen tussen zuurstof en één ander element </a:t>
            </a:r>
          </a:p>
          <a:p>
            <a:r>
              <a:rPr lang="nl-NL" dirty="0" smtClean="0"/>
              <a:t>H2O2 – waterstofoxide </a:t>
            </a:r>
            <a:br>
              <a:rPr lang="nl-NL" dirty="0" smtClean="0"/>
            </a:br>
            <a:r>
              <a:rPr lang="nl-NL" dirty="0" smtClean="0"/>
              <a:t>CO2 – koolstofdioxide </a:t>
            </a:r>
            <a:br>
              <a:rPr lang="nl-NL" dirty="0" smtClean="0"/>
            </a:br>
            <a:r>
              <a:rPr lang="nl-NL" dirty="0" smtClean="0"/>
              <a:t>Na2O – natriumoxide </a:t>
            </a:r>
            <a:br>
              <a:rPr lang="nl-NL" dirty="0" smtClean="0"/>
            </a:br>
            <a:r>
              <a:rPr lang="nl-NL" dirty="0" err="1" smtClean="0"/>
              <a:t>MgO</a:t>
            </a:r>
            <a:r>
              <a:rPr lang="nl-NL" dirty="0" smtClean="0"/>
              <a:t> – magnesiumoxide  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Oxiden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743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www.youtube.com/watch?v=55_0ZhKRUrw</a:t>
            </a:r>
            <a:endParaRPr lang="nl-NL" dirty="0" smtClean="0"/>
          </a:p>
          <a:p>
            <a:r>
              <a:rPr lang="nl-NL" dirty="0" smtClean="0"/>
              <a:t>Magnesium (s) + zuurstof (g) </a:t>
            </a:r>
            <a:r>
              <a:rPr lang="nl-NL" dirty="0" smtClean="0">
                <a:sym typeface="Wingdings" panose="05000000000000000000" pitchFamily="2" charset="2"/>
              </a:rPr>
              <a:t> magnesiumoxide (s)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Mg(s) + O2 (g)  </a:t>
            </a:r>
            <a:r>
              <a:rPr lang="nl-NL" dirty="0" err="1" smtClean="0">
                <a:sym typeface="Wingdings" panose="05000000000000000000" pitchFamily="2" charset="2"/>
              </a:rPr>
              <a:t>MgO</a:t>
            </a:r>
            <a:r>
              <a:rPr lang="nl-NL" dirty="0" smtClean="0">
                <a:sym typeface="Wingdings" panose="05000000000000000000" pitchFamily="2" charset="2"/>
              </a:rPr>
              <a:t> (s)</a:t>
            </a:r>
          </a:p>
          <a:p>
            <a:r>
              <a:rPr lang="nl-NL" dirty="0" smtClean="0"/>
              <a:t>Kloppend maken! </a:t>
            </a:r>
          </a:p>
          <a:p>
            <a:r>
              <a:rPr lang="nl-NL" dirty="0" smtClean="0"/>
              <a:t>2Mg (s) + O2 </a:t>
            </a:r>
            <a:r>
              <a:rPr lang="nl-NL" dirty="0" smtClean="0">
                <a:sym typeface="Wingdings" panose="05000000000000000000" pitchFamily="2" charset="2"/>
              </a:rPr>
              <a:t> 2MgO 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 van magnesium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08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ster">
  <a:themeElements>
    <a:clrScheme name="Raster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Ras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aster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</TotalTime>
  <Words>71</Words>
  <Application>Microsoft Office PowerPoint</Application>
  <PresentationFormat>Diavoorstelling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Raster</vt:lpstr>
      <vt:lpstr>H5. In vuur en vlam</vt:lpstr>
      <vt:lpstr>Oxiden </vt:lpstr>
      <vt:lpstr>Verbranding van magnesium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 In vuur en vlam</dc:title>
  <dc:creator>Willemieke</dc:creator>
  <cp:lastModifiedBy>Willemieke</cp:lastModifiedBy>
  <cp:revision>1</cp:revision>
  <dcterms:created xsi:type="dcterms:W3CDTF">2015-06-09T09:29:01Z</dcterms:created>
  <dcterms:modified xsi:type="dcterms:W3CDTF">2015-06-09T09:31:11Z</dcterms:modified>
</cp:coreProperties>
</file>